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DC51A1-CAD5-40A3-8EE6-1978B8DB26B6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54797B-63C5-4453-95A2-67EDBDF62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368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4797B-63C5-4453-95A2-67EDBDF62A0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938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2694-7067-4914-8CC0-B8F2F5E2BE84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7C316-3ADC-4DCF-957B-3C9189006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670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2694-7067-4914-8CC0-B8F2F5E2BE84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7C316-3ADC-4DCF-957B-3C9189006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600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2694-7067-4914-8CC0-B8F2F5E2BE84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7C316-3ADC-4DCF-957B-3C9189006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442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2694-7067-4914-8CC0-B8F2F5E2BE84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7C316-3ADC-4DCF-957B-3C9189006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23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2694-7067-4914-8CC0-B8F2F5E2BE84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7C316-3ADC-4DCF-957B-3C9189006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09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2694-7067-4914-8CC0-B8F2F5E2BE84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7C316-3ADC-4DCF-957B-3C9189006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30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2694-7067-4914-8CC0-B8F2F5E2BE84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7C316-3ADC-4DCF-957B-3C9189006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46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2694-7067-4914-8CC0-B8F2F5E2BE84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7C316-3ADC-4DCF-957B-3C9189006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712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2694-7067-4914-8CC0-B8F2F5E2BE84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7C316-3ADC-4DCF-957B-3C9189006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476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2694-7067-4914-8CC0-B8F2F5E2BE84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7C316-3ADC-4DCF-957B-3C9189006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1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2694-7067-4914-8CC0-B8F2F5E2BE84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7C316-3ADC-4DCF-957B-3C9189006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E2694-7067-4914-8CC0-B8F2F5E2BE84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7C316-3ADC-4DCF-957B-3C9189006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034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a.rafat\Desktop\سفیر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657600"/>
            <a:ext cx="8079656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6911" y="4658886"/>
            <a:ext cx="3778047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1900" dirty="0" smtClean="0"/>
              <a:t>دیابت، فشار خون، چاقی، سرطان، غم  و اندوه وهیچ بیماری راهی به خانه ما ندارد.</a:t>
            </a:r>
          </a:p>
          <a:p>
            <a:pPr algn="just" rtl="1"/>
            <a:endParaRPr lang="en-US" sz="1900" dirty="0" smtClean="0"/>
          </a:p>
          <a:p>
            <a:pPr algn="just" rtl="1"/>
            <a:r>
              <a:rPr lang="fa-IR" sz="1900" dirty="0"/>
              <a:t>من سفیر سلامت و خانه ام یک پایگاه سلامت </a:t>
            </a:r>
            <a:r>
              <a:rPr lang="fa-IR" sz="1900" dirty="0" smtClean="0"/>
              <a:t>است. </a:t>
            </a:r>
          </a:p>
          <a:p>
            <a:pPr algn="just" rtl="1"/>
            <a:r>
              <a:rPr lang="fa-IR" sz="1200" dirty="0" smtClean="0"/>
              <a:t>                                     </a:t>
            </a:r>
            <a:r>
              <a:rPr lang="fa-IR" sz="1200" dirty="0" smtClean="0"/>
              <a:t>شبکه بهداشت و درمان شهرستان قرچک</a:t>
            </a:r>
          </a:p>
        </p:txBody>
      </p:sp>
      <p:pic>
        <p:nvPicPr>
          <p:cNvPr id="5" name="Picture 2" descr="C:\Users\ra.rafat\Desktop\سفیر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"/>
            <a:ext cx="8079656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096000" y="697468"/>
            <a:ext cx="2207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/>
              <a:t>شرایط سفیر </a:t>
            </a:r>
            <a:r>
              <a:rPr lang="fa-IR" dirty="0"/>
              <a:t>سلامت خانوار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344628" y="1143000"/>
            <a:ext cx="448350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r" rtl="1">
              <a:buFont typeface="Arial" panose="020B0604020202020204" pitchFamily="34" charset="0"/>
              <a:buChar char="•"/>
            </a:pPr>
            <a:r>
              <a:rPr lang="fa-IR" sz="1500" dirty="0"/>
              <a:t>فردی از اعضای خانواده (ترجیحا خانم) </a:t>
            </a:r>
          </a:p>
          <a:p>
            <a:pPr marL="742950" lvl="1" indent="-285750" algn="r" rtl="1">
              <a:buFont typeface="Arial" panose="020B0604020202020204" pitchFamily="34" charset="0"/>
              <a:buChar char="•"/>
            </a:pPr>
            <a:r>
              <a:rPr lang="fa-IR" sz="1500" dirty="0"/>
              <a:t>متاهل یا بالای </a:t>
            </a:r>
            <a:r>
              <a:rPr lang="fa-IR" sz="1500" dirty="0" smtClean="0"/>
              <a:t>18 </a:t>
            </a:r>
            <a:r>
              <a:rPr lang="fa-IR" sz="1500" dirty="0"/>
              <a:t>سال</a:t>
            </a:r>
          </a:p>
          <a:p>
            <a:pPr marL="742950" lvl="1" indent="-285750" algn="r" rtl="1">
              <a:buFont typeface="Arial" panose="020B0604020202020204" pitchFamily="34" charset="0"/>
              <a:buChar char="•"/>
            </a:pPr>
            <a:r>
              <a:rPr lang="fa-IR" sz="1500" dirty="0"/>
              <a:t>دارای حداقل تحصیلات 8 کلاس </a:t>
            </a:r>
          </a:p>
          <a:p>
            <a:pPr marL="742950" lvl="1" indent="-285750" algn="r" rtl="1">
              <a:buFont typeface="Arial" panose="020B0604020202020204" pitchFamily="34" charset="0"/>
              <a:buChar char="•"/>
            </a:pPr>
            <a:r>
              <a:rPr lang="fa-IR" sz="1500" dirty="0" smtClean="0"/>
              <a:t>شرکت </a:t>
            </a:r>
            <a:r>
              <a:rPr lang="fa-IR" sz="1500" dirty="0"/>
              <a:t>در جلسات آموزشی حضوری و مجازی در سه حیطه پیشگیری و ارتقای سلامت، درمان های اولیه و توانبخشی </a:t>
            </a:r>
          </a:p>
          <a:p>
            <a:pPr marL="742950" lvl="1" indent="-285750" algn="r" rtl="1">
              <a:buFont typeface="Arial" panose="020B0604020202020204" pitchFamily="34" charset="0"/>
              <a:buChar char="•"/>
            </a:pPr>
            <a:r>
              <a:rPr lang="fa-IR" sz="1500" dirty="0"/>
              <a:t>پذیرش مسئولیت مشارکت در مراقبت از سلامت خود و </a:t>
            </a:r>
            <a:r>
              <a:rPr lang="fa-IR" sz="1500" dirty="0" smtClean="0"/>
              <a:t>خانواده</a:t>
            </a:r>
          </a:p>
          <a:p>
            <a:pPr lvl="1" algn="r" rtl="1"/>
            <a:r>
              <a:rPr lang="fa-IR" sz="1200" dirty="0" smtClean="0"/>
              <a:t>                                       شبکه بهداشت و درمان شهرستان قرچک</a:t>
            </a:r>
            <a:endParaRPr lang="fa-IR" sz="1200" dirty="0"/>
          </a:p>
        </p:txBody>
      </p:sp>
    </p:spTree>
    <p:extLst>
      <p:ext uri="{BB962C8B-B14F-4D97-AF65-F5344CB8AC3E}">
        <p14:creationId xmlns:p14="http://schemas.microsoft.com/office/powerpoint/2010/main" val="304134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a.rafat\Desktop\سفیر 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74" y="152400"/>
            <a:ext cx="8079656" cy="3108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65403" y="1219200"/>
            <a:ext cx="395502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1900" dirty="0" smtClean="0"/>
              <a:t>من سفیر سلامتم ،</a:t>
            </a:r>
          </a:p>
          <a:p>
            <a:pPr algn="just" rtl="1"/>
            <a:r>
              <a:rPr lang="fa-IR" sz="1900" dirty="0" smtClean="0"/>
              <a:t>با حضور در کلاسهای آموزشی </a:t>
            </a:r>
          </a:p>
          <a:p>
            <a:pPr algn="just" rtl="1"/>
            <a:r>
              <a:rPr lang="fa-IR" sz="1900" dirty="0" smtClean="0"/>
              <a:t>سلامتی را به عزیزانم هدیه می دهم. </a:t>
            </a:r>
          </a:p>
          <a:p>
            <a:pPr algn="r" rtl="1"/>
            <a:r>
              <a:rPr lang="fa-IR" sz="1900" dirty="0" smtClean="0"/>
              <a:t>       </a:t>
            </a:r>
            <a:endParaRPr lang="en-US" sz="1900" dirty="0" smtClean="0"/>
          </a:p>
          <a:p>
            <a:pPr algn="r" rtl="1"/>
            <a:r>
              <a:rPr lang="fa-IR" sz="1900" dirty="0" smtClean="0"/>
              <a:t> خانه ما یک پایگاه سلامت</a:t>
            </a:r>
          </a:p>
          <a:p>
            <a:pPr algn="r" rtl="1"/>
            <a:r>
              <a:rPr lang="fa-IR" sz="2000" dirty="0"/>
              <a:t> </a:t>
            </a:r>
            <a:r>
              <a:rPr lang="fa-IR" sz="2000" dirty="0" smtClean="0"/>
              <a:t>                          </a:t>
            </a:r>
            <a:r>
              <a:rPr lang="fa-IR" sz="1100" dirty="0" smtClean="0"/>
              <a:t>شبکه </a:t>
            </a:r>
            <a:r>
              <a:rPr lang="fa-IR" sz="1100" dirty="0"/>
              <a:t>بهداشت و درمان شهرستان </a:t>
            </a:r>
            <a:r>
              <a:rPr lang="fa-IR" sz="1100" dirty="0" smtClean="0"/>
              <a:t>قرچک</a:t>
            </a:r>
            <a:endParaRPr lang="fa-IR" sz="2000" dirty="0" smtClean="0"/>
          </a:p>
        </p:txBody>
      </p:sp>
      <p:pic>
        <p:nvPicPr>
          <p:cNvPr id="5" name="Picture 2" descr="C:\Users\ra.rafat\Desktop\سفیر 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193" y="3489543"/>
            <a:ext cx="8079656" cy="3139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665403" y="4292531"/>
            <a:ext cx="3930446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a-IR" sz="2000" dirty="0" smtClean="0"/>
          </a:p>
          <a:p>
            <a:pPr algn="r" rtl="1"/>
            <a:r>
              <a:rPr lang="fa-IR" sz="1900" dirty="0" smtClean="0"/>
              <a:t>با سواد سلامت خانواده ام را از بیماری ها دور خواهم کرد،</a:t>
            </a:r>
            <a:endParaRPr lang="en-US" sz="1900" dirty="0" smtClean="0"/>
          </a:p>
          <a:p>
            <a:pPr algn="r" rtl="1"/>
            <a:endParaRPr lang="en-US" sz="1900" dirty="0"/>
          </a:p>
          <a:p>
            <a:pPr algn="r" rtl="1"/>
            <a:r>
              <a:rPr lang="fa-IR" sz="1900" dirty="0"/>
              <a:t>من سفیر سلامت و خانه ام یک پایگاه سلامت </a:t>
            </a:r>
            <a:r>
              <a:rPr lang="fa-IR" sz="1900" dirty="0" smtClean="0"/>
              <a:t>است. </a:t>
            </a:r>
          </a:p>
          <a:p>
            <a:pPr algn="r" rtl="1"/>
            <a:r>
              <a:rPr lang="fa-IR" sz="1100" dirty="0" smtClean="0"/>
              <a:t>                                                 </a:t>
            </a:r>
          </a:p>
          <a:p>
            <a:pPr algn="r" rtl="1"/>
            <a:r>
              <a:rPr lang="fa-IR" sz="1100" dirty="0"/>
              <a:t> </a:t>
            </a:r>
            <a:r>
              <a:rPr lang="fa-IR" sz="1100" dirty="0" smtClean="0"/>
              <a:t>                                                شبکه </a:t>
            </a:r>
            <a:r>
              <a:rPr lang="fa-IR" sz="1100" dirty="0"/>
              <a:t>بهداشت و درمان شهرستان قرچک</a:t>
            </a:r>
          </a:p>
        </p:txBody>
      </p:sp>
    </p:spTree>
    <p:extLst>
      <p:ext uri="{BB962C8B-B14F-4D97-AF65-F5344CB8AC3E}">
        <p14:creationId xmlns:p14="http://schemas.microsoft.com/office/powerpoint/2010/main" val="1910289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161</Words>
  <Application>Microsoft Office PowerPoint</Application>
  <PresentationFormat>On-screen Show (4:3)</PresentationFormat>
  <Paragraphs>24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ra.rafat</dc:creator>
  <cp:lastModifiedBy>ra.rafat</cp:lastModifiedBy>
  <cp:revision>6</cp:revision>
  <dcterms:created xsi:type="dcterms:W3CDTF">2020-06-28T09:42:49Z</dcterms:created>
  <dcterms:modified xsi:type="dcterms:W3CDTF">2020-06-30T04:14:01Z</dcterms:modified>
</cp:coreProperties>
</file>